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8" r:id="rId9"/>
    <p:sldId id="269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8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6"/>
    <p:restoredTop sz="94650"/>
  </p:normalViewPr>
  <p:slideViewPr>
    <p:cSldViewPr snapToGrid="0" snapToObjects="1">
      <p:cViewPr>
        <p:scale>
          <a:sx n="80" d="100"/>
          <a:sy n="80" d="100"/>
        </p:scale>
        <p:origin x="408" y="10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873BB-B39F-4049-A0EF-E649F3E1AEFB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8E1A1-3C13-1D4F-B951-E319CDC36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90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8E1A1-3C13-1D4F-B951-E319CDC3644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22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FB2B57-6C58-584A-B69F-315D13043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ABC09C9-66E8-5644-8B02-98B2E3DCA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62B5E4-AEAA-614C-A1D6-D819CE5A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CD051F-69A4-2D4D-8AB9-E617FA1A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58145D-DF54-7B40-8BBE-CB2C60396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79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ADE8E-C6C8-DE46-AA67-B15143CC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0AE3654-75D5-C64E-BA19-D316A4D88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A3AEC4-250F-B643-B1CB-02B957F1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FC788D-C305-4645-AC8C-2840BC43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C7E0B4-0BE7-5448-B97A-A40354CF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772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FE5F352-0FFB-0549-85E1-C15527866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B622C7D-62C8-BA4B-82DB-E04AA8F17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712591-8FAE-AF4A-BF23-B77FDD24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9DCDA4-0201-EA4B-9FA2-F8BD46A5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194810-8FC9-3547-B999-745971B1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65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1713CC-E901-5C46-8939-1546539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Han Serif Light" panose="02020300000000000000" pitchFamily="18" charset="-128"/>
                <a:ea typeface="Source Han Serif Light" panose="02020300000000000000" pitchFamily="18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F81EDE-5877-A948-BD47-676268B83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Han Sans JP ExtraLight" panose="020B0200000000000000" pitchFamily="34" charset="-128"/>
                <a:ea typeface="Source Han Sans JP ExtraLight" panose="020B0200000000000000" pitchFamily="34" charset="-128"/>
              </a:defRPr>
            </a:lvl1pPr>
            <a:lvl2pPr>
              <a:defRPr b="0" i="0">
                <a:latin typeface="Source Han Sans JP ExtraLight" panose="020B0200000000000000" pitchFamily="34" charset="-128"/>
                <a:ea typeface="Source Han Sans JP ExtraLight" panose="020B0200000000000000" pitchFamily="34" charset="-128"/>
              </a:defRPr>
            </a:lvl2pPr>
            <a:lvl3pPr>
              <a:defRPr b="0" i="0">
                <a:latin typeface="Source Han Sans JP ExtraLight" panose="020B0200000000000000" pitchFamily="34" charset="-128"/>
                <a:ea typeface="Source Han Sans JP ExtraLight" panose="020B0200000000000000" pitchFamily="34" charset="-128"/>
              </a:defRPr>
            </a:lvl3pPr>
            <a:lvl4pPr>
              <a:defRPr b="0" i="0">
                <a:latin typeface="Source Han Sans JP ExtraLight" panose="020B0200000000000000" pitchFamily="34" charset="-128"/>
                <a:ea typeface="Source Han Sans JP ExtraLight" panose="020B0200000000000000" pitchFamily="34" charset="-128"/>
              </a:defRPr>
            </a:lvl4pPr>
            <a:lvl5pPr>
              <a:defRPr b="0" i="0">
                <a:latin typeface="Source Han Sans JP ExtraLight" panose="020B0200000000000000" pitchFamily="34" charset="-128"/>
                <a:ea typeface="Source Han Sans JP ExtraLight" panose="020B0200000000000000" pitchFamily="34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7846FB-624A-0A4D-B72B-06E26906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F78925-47DD-5C4C-891F-512C3210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EC2391-64DC-CB4F-BCDF-25A7F851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5C60F61-EBA2-AC4E-A581-F3F7DDE1C1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356" y="136525"/>
            <a:ext cx="1440187" cy="65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24FE30-51F5-9D4A-A2EC-095983C5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2D809E3-7463-E54C-AAF6-F4D92002F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E16DD0-F2F6-594F-AF92-86BEC792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28C34-0E61-A645-8EA7-6693F387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BDEBA4-AD88-4E43-A596-BBB36A75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233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0DED21-BD40-8241-A2D8-396D4A53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C77132-45D6-CF48-93F5-D296D8B74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A283700-D5E7-7D47-BD66-E2158391E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2270BAB-C1BC-9E42-8558-1E53AC438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B27EDD4-F8A4-6049-BDAE-4514B836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F3FDD1-E3A1-F44A-A836-6B593958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35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2E9104-BFAB-3347-ACF1-21B1737B7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B120D77-13A5-3B4E-ADB1-ABB01B0E8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0AEE2DA-247C-F743-9B3E-739FB32F8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91BF18B-9041-674C-8244-A1311853F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F86B046-E4BD-704E-9ADB-422FFBBDB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833A11D-0880-B943-84DF-7A6529B6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1344C9A-A692-364A-9F8B-5BD15B57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1667B72-7AED-3347-8731-BD7D61C5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2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588BD2-588F-D14A-A94D-D4614406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C5ABEBF-F830-1442-B4B4-AE036CA08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D9E1F7-98A2-9449-9D36-D5AC2839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1D8AEE9-0968-EC46-9D22-C3F36C8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28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B97D484-2851-F844-A433-2FAC41D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8D46D-277F-D245-B562-3937BAB0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CD6F88-6E82-9D43-BB2C-86E83D78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1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09CDB2-066B-CD47-9540-8B77C4DB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98A994-DFDE-E941-A3FD-027568CAA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D541B8-593C-334D-ACAD-EC4A6F7E3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223393-5803-9149-9861-25F1F04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7240E1A-63CE-264C-8B59-0DD30C93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D3E3559-6BAC-074E-94B5-C8E435BE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44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B49A-FCC1-744A-A768-59A689079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CAA2B82-D032-FF47-99EC-A743171F0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E3B6FF-8CD7-0242-B258-4B412F26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91EFC9-E51E-4C4E-A080-60E63332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F6CD00-8F22-5441-B190-6EA1CD064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88997C-E907-214D-9539-46A1DCD0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5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7100A4-E18D-CD45-B4AF-A556C514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6B9B9A-D8C7-314D-BDA9-394CDF68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6F3AA4-2D2E-5B4E-93CA-8293839D7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38510-A821-3241-A5F2-053BD4884801}" type="datetimeFigureOut">
              <a:rPr kumimoji="1" lang="ja-JP" altLang="en-US" smtClean="0"/>
              <a:t>2019/9/8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433E5E-1C75-0F4A-8729-B629A0111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05AB46-444B-754B-8272-8C90452DE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9BC66-D9D7-364F-8592-AFEBB6CB1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tx1"/>
          </a:solidFill>
          <a:latin typeface="Source Han Serif ExtraLight" panose="02020200000000000000" pitchFamily="18" charset="-128"/>
          <a:ea typeface="Source Han Serif ExtraLight" panose="020202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25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Source Han Sans JP Light" panose="020B0300000000000000" pitchFamily="34" charset="-128"/>
          <a:ea typeface="Source Han Sans JP Light" panose="020B0300000000000000" pitchFamily="34" charset="-128"/>
          <a:cs typeface="Nagomi Gokuboso Gothic ExtraLig" pitchFamily="2" charset="-128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25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Source Han Sans JP Light" panose="020B0300000000000000" pitchFamily="34" charset="-128"/>
          <a:ea typeface="Source Han Sans JP Light" panose="020B0300000000000000" pitchFamily="34" charset="-128"/>
          <a:cs typeface="Nagomi Gokuboso Gothic ExtraLig" pitchFamily="2" charset="-128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25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Source Han Sans JP Light" panose="020B0300000000000000" pitchFamily="34" charset="-128"/>
          <a:ea typeface="Source Han Sans JP Light" panose="020B0300000000000000" pitchFamily="34" charset="-128"/>
          <a:cs typeface="Nagomi Gokuboso Gothic ExtraLig" pitchFamily="2" charset="-128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25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Source Han Sans JP Light" panose="020B0300000000000000" pitchFamily="34" charset="-128"/>
          <a:ea typeface="Source Han Sans JP Light" panose="020B0300000000000000" pitchFamily="34" charset="-128"/>
          <a:cs typeface="Nagomi Gokuboso Gothic ExtraLig" pitchFamily="2" charset="-128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25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Source Han Sans JP Light" panose="020B0300000000000000" pitchFamily="34" charset="-128"/>
          <a:ea typeface="Source Han Sans JP Light" panose="020B0300000000000000" pitchFamily="34" charset="-128"/>
          <a:cs typeface="Nagomi Gokuboso Gothic ExtraLig" pitchFamily="2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6355A2-E1FE-6F4A-A417-34CC4B924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8237" y="1122363"/>
            <a:ext cx="3226982" cy="2387600"/>
          </a:xfrm>
        </p:spPr>
        <p:txBody>
          <a:bodyPr/>
          <a:lstStyle/>
          <a:p>
            <a:pPr algn="dist"/>
            <a:r>
              <a:rPr kumimoji="1" lang="en-US" altLang="ja-JP" sz="6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  <a:r>
              <a:rPr kumimoji="1" lang="en-US" altLang="ja-JP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TEAM</a:t>
            </a:r>
            <a:endParaRPr kumimoji="1" lang="ja-JP" altLang="en-US"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26F934-0CBB-3146-A80F-643775941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與野木</a:t>
            </a:r>
            <a:r>
              <a:rPr lang="en-US" altLang="ja-JP" dirty="0"/>
              <a:t>, </a:t>
            </a:r>
            <a:r>
              <a:rPr lang="ja-JP" altLang="en-US"/>
              <a:t>佐々木</a:t>
            </a:r>
            <a:r>
              <a:rPr lang="en-US" altLang="ja-JP" dirty="0"/>
              <a:t>, </a:t>
            </a:r>
            <a:r>
              <a:rPr lang="ja-JP" altLang="en-US"/>
              <a:t>末田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04BCDC-6FC6-6E49-ACD0-40FA0FEC6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56" y="2539908"/>
            <a:ext cx="1922343" cy="8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6000"/>
              <a:t>聞いたこと</a:t>
            </a:r>
            <a:r>
              <a:rPr kumimoji="1" lang="en-US" altLang="ja-JP" sz="6000" dirty="0"/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359718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6000"/>
              <a:t>現状の日報システムに対する</a:t>
            </a:r>
            <a:endParaRPr kumimoji="1" lang="en-US" altLang="ja-JP" sz="6000" dirty="0"/>
          </a:p>
        </p:txBody>
      </p:sp>
    </p:spTree>
    <p:extLst>
      <p:ext uri="{BB962C8B-B14F-4D97-AF65-F5344CB8AC3E}">
        <p14:creationId xmlns:p14="http://schemas.microsoft.com/office/powerpoint/2010/main" val="249441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3600">
                <a:latin typeface="Source Han Sans JP Medium" panose="020B0500000000000000" pitchFamily="34" charset="-128"/>
                <a:ea typeface="Source Han Sans JP Medium" panose="020B0500000000000000" pitchFamily="34" charset="-128"/>
              </a:rPr>
              <a:t>足りてないもの</a:t>
            </a:r>
            <a:endParaRPr lang="en-US" altLang="ja-JP" sz="3600" dirty="0">
              <a:latin typeface="Source Han Sans JP Medium" panose="020B0500000000000000" pitchFamily="34" charset="-128"/>
              <a:ea typeface="Source Han Sans JP Medium" panose="020B05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3600"/>
              <a:t>と</a:t>
            </a:r>
            <a:endParaRPr lang="en-US" altLang="ja-JP" sz="3600" dirty="0"/>
          </a:p>
          <a:p>
            <a:pPr marL="0" indent="0" algn="ctr">
              <a:buNone/>
            </a:pPr>
            <a:r>
              <a:rPr lang="en-US" altLang="ja-JP" sz="3600" dirty="0">
                <a:latin typeface="Source Han Sans JP Medium" panose="020B0500000000000000" pitchFamily="34" charset="-128"/>
                <a:ea typeface="Source Han Sans JP Medium" panose="020B0500000000000000" pitchFamily="34" charset="-128"/>
              </a:rPr>
              <a:t>1</a:t>
            </a:r>
            <a:r>
              <a:rPr lang="ja-JP" altLang="en-US" sz="3600">
                <a:latin typeface="Source Han Sans JP Medium" panose="020B0500000000000000" pitchFamily="34" charset="-128"/>
                <a:ea typeface="Source Han Sans JP Medium" panose="020B0500000000000000" pitchFamily="34" charset="-128"/>
              </a:rPr>
              <a:t>つ上のレベルの日報になるために必要なもの</a:t>
            </a:r>
            <a:endParaRPr lang="en-US" altLang="ja-JP" sz="3600" dirty="0">
              <a:latin typeface="Source Han Sans JP Medium" panose="020B0500000000000000" pitchFamily="34" charset="-128"/>
              <a:ea typeface="Source Han Sans JP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164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5400"/>
              <a:t>結果</a:t>
            </a:r>
            <a:r>
              <a:rPr kumimoji="1" lang="en-US" altLang="ja-JP" sz="5400" dirty="0"/>
              <a:t>:</a:t>
            </a:r>
            <a:r>
              <a:rPr kumimoji="1" lang="ja-JP" altLang="en-US" sz="5400"/>
              <a:t>いくつかの共通するニーズ</a:t>
            </a:r>
            <a:endParaRPr kumimoji="1"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415980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3200" dirty="0"/>
              <a:t>e.g.</a:t>
            </a:r>
          </a:p>
          <a:p>
            <a:r>
              <a:rPr lang="ja-JP" altLang="en-US" sz="2400"/>
              <a:t>過去の日報が参照</a:t>
            </a:r>
            <a:r>
              <a:rPr lang="en-US" altLang="ja-JP" sz="2400" dirty="0"/>
              <a:t>/</a:t>
            </a:r>
            <a:r>
              <a:rPr lang="ja-JP" altLang="en-US" sz="2400"/>
              <a:t>閲覧しにくい</a:t>
            </a:r>
            <a:endParaRPr lang="en-US" altLang="ja-JP" sz="2400" dirty="0"/>
          </a:p>
          <a:p>
            <a:r>
              <a:rPr kumimoji="1" lang="ja-JP" altLang="en-US" sz="2400"/>
              <a:t>遡れる日報の数が限られている</a:t>
            </a:r>
            <a:r>
              <a:rPr kumimoji="1" lang="en-US" altLang="ja-JP" sz="2400" dirty="0"/>
              <a:t> </a:t>
            </a:r>
            <a:r>
              <a:rPr lang="en-US" altLang="ja-JP" sz="2400" dirty="0"/>
              <a:t>&amp;&amp; </a:t>
            </a:r>
            <a:r>
              <a:rPr lang="ja-JP" altLang="en-US" sz="2400"/>
              <a:t>その日数が浅い</a:t>
            </a:r>
            <a:endParaRPr lang="en-US" altLang="ja-JP" sz="2400" dirty="0"/>
          </a:p>
          <a:p>
            <a:r>
              <a:rPr kumimoji="1" lang="ja-JP" altLang="en-US" sz="2400"/>
              <a:t>日報が多すぎて見にくい</a:t>
            </a:r>
            <a:endParaRPr kumimoji="1" lang="en-US" altLang="ja-JP" sz="2400" dirty="0"/>
          </a:p>
          <a:p>
            <a:r>
              <a:rPr lang="ja-JP" altLang="en-US" sz="2400"/>
              <a:t>ベタ書きされた日報がどかーんと届く</a:t>
            </a:r>
            <a:endParaRPr lang="en-US" altLang="ja-JP" dirty="0"/>
          </a:p>
          <a:p>
            <a:r>
              <a:rPr lang="ja-JP" altLang="en-US" sz="2400"/>
              <a:t>自分の選んだ人で一覧から絞れると嬉しい</a:t>
            </a:r>
          </a:p>
          <a:p>
            <a:r>
              <a:rPr lang="ja-JP" altLang="en-US" sz="2400"/>
              <a:t>特定の人が書いた日報を読みたい</a:t>
            </a:r>
          </a:p>
        </p:txBody>
      </p:sp>
    </p:spTree>
    <p:extLst>
      <p:ext uri="{BB962C8B-B14F-4D97-AF65-F5344CB8AC3E}">
        <p14:creationId xmlns:p14="http://schemas.microsoft.com/office/powerpoint/2010/main" val="190654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書く部分に関しては現状不満はない</a:t>
            </a:r>
            <a:endParaRPr lang="en-US" altLang="ja-JP" sz="4000" dirty="0"/>
          </a:p>
          <a:p>
            <a:pPr marL="0" indent="0" algn="ctr">
              <a:buNone/>
            </a:pPr>
            <a:r>
              <a:rPr lang="ja-JP" altLang="en-US" sz="4000"/>
              <a:t>参照したりする部分に不満が多い</a:t>
            </a:r>
          </a:p>
        </p:txBody>
      </p:sp>
    </p:spTree>
    <p:extLst>
      <p:ext uri="{BB962C8B-B14F-4D97-AF65-F5344CB8AC3E}">
        <p14:creationId xmlns:p14="http://schemas.microsoft.com/office/powerpoint/2010/main" val="285856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6000"/>
              <a:t>なるほど</a:t>
            </a:r>
            <a:r>
              <a:rPr lang="en-US" altLang="ja-JP" sz="6000" dirty="0"/>
              <a:t>🤔</a:t>
            </a:r>
            <a:endParaRPr lang="ja-JP" altLang="en-US" sz="6000"/>
          </a:p>
        </p:txBody>
      </p:sp>
    </p:spTree>
    <p:extLst>
      <p:ext uri="{BB962C8B-B14F-4D97-AF65-F5344CB8AC3E}">
        <p14:creationId xmlns:p14="http://schemas.microsoft.com/office/powerpoint/2010/main" val="330043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ソリューション</a:t>
            </a:r>
            <a:r>
              <a:rPr kumimoji="1" lang="en-US" altLang="ja-JP" dirty="0"/>
              <a:t>/</a:t>
            </a:r>
            <a:r>
              <a:rPr kumimoji="1" lang="ja-JP" altLang="en-US"/>
              <a:t>実装進捗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いくつかのソリューション💪を提案します。</a:t>
            </a:r>
          </a:p>
        </p:txBody>
      </p:sp>
    </p:spTree>
    <p:extLst>
      <p:ext uri="{BB962C8B-B14F-4D97-AF65-F5344CB8AC3E}">
        <p14:creationId xmlns:p14="http://schemas.microsoft.com/office/powerpoint/2010/main" val="1004788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ソリューション</a:t>
            </a:r>
            <a:r>
              <a:rPr lang="en-US" altLang="ja-JP" dirty="0"/>
              <a:t>/</a:t>
            </a:r>
            <a:r>
              <a:rPr lang="ja-JP" altLang="en-US"/>
              <a:t>実装進捗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/>
              <a:t>一覧表示から各種絞り込み</a:t>
            </a:r>
            <a:endParaRPr lang="en-US" altLang="ja-JP" sz="4000" dirty="0"/>
          </a:p>
          <a:p>
            <a:pPr lvl="1"/>
            <a:r>
              <a:rPr lang="ja-JP" altLang="en-US" sz="3600"/>
              <a:t>全文検索</a:t>
            </a:r>
            <a:endParaRPr lang="en-US" altLang="ja-JP" sz="3600" dirty="0"/>
          </a:p>
          <a:p>
            <a:pPr lvl="1"/>
            <a:r>
              <a:rPr lang="ja-JP" altLang="en-US" sz="3600"/>
              <a:t>書いた人</a:t>
            </a:r>
            <a:r>
              <a:rPr lang="en-US" altLang="ja-JP" sz="3600" dirty="0"/>
              <a:t>(</a:t>
            </a:r>
            <a:r>
              <a:rPr lang="ja-JP" altLang="en-US" sz="3600"/>
              <a:t>ユーザー</a:t>
            </a:r>
            <a:r>
              <a:rPr lang="en-US" altLang="ja-JP" sz="3600" dirty="0"/>
              <a:t>)</a:t>
            </a:r>
            <a:r>
              <a:rPr lang="ja-JP" altLang="en-US" sz="3600"/>
              <a:t>絞り込み</a:t>
            </a:r>
            <a:endParaRPr lang="en-US" altLang="ja-JP" sz="3600" dirty="0"/>
          </a:p>
          <a:p>
            <a:pPr lvl="1"/>
            <a:r>
              <a:rPr lang="ja-JP" altLang="en-US" sz="3600"/>
              <a:t>グループ</a:t>
            </a:r>
            <a:r>
              <a:rPr lang="en-US" altLang="ja-JP" sz="3600" dirty="0"/>
              <a:t>(</a:t>
            </a:r>
            <a:r>
              <a:rPr lang="ja-JP" altLang="en-US" sz="3600"/>
              <a:t>任意のユーザー群</a:t>
            </a:r>
            <a:r>
              <a:rPr lang="en-US" altLang="ja-JP" sz="3600" dirty="0"/>
              <a:t>)</a:t>
            </a:r>
            <a:r>
              <a:rPr lang="ja-JP" altLang="en-US" sz="3600"/>
              <a:t>絞り込み</a:t>
            </a:r>
            <a:endParaRPr lang="en-US" altLang="ja-JP" sz="3600" dirty="0"/>
          </a:p>
          <a:p>
            <a:pPr lvl="1"/>
            <a:r>
              <a:rPr lang="ja-JP" altLang="en-US" sz="3600"/>
              <a:t>日付範囲</a:t>
            </a:r>
            <a:r>
              <a:rPr lang="en-US" altLang="ja-JP" sz="3600" dirty="0"/>
              <a:t>(</a:t>
            </a:r>
            <a:r>
              <a:rPr lang="en-US" altLang="ja-JP" sz="3600" dirty="0" err="1"/>
              <a:t>created_at</a:t>
            </a:r>
            <a:r>
              <a:rPr lang="en-US" altLang="ja-JP" sz="3600" dirty="0"/>
              <a:t>)</a:t>
            </a:r>
            <a:r>
              <a:rPr lang="ja-JP" altLang="en-US" sz="3600"/>
              <a:t>絞り込み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57386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ソリューション</a:t>
            </a:r>
            <a:r>
              <a:rPr lang="en-US" altLang="ja-JP" dirty="0"/>
              <a:t>/</a:t>
            </a:r>
            <a:r>
              <a:rPr lang="ja-JP" altLang="en-US"/>
              <a:t>実装進捗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400"/>
              <a:t>過去を振り返りやすく</a:t>
            </a:r>
            <a:endParaRPr lang="en-US" altLang="ja-JP" sz="4400" dirty="0"/>
          </a:p>
          <a:p>
            <a:pPr lvl="1"/>
            <a:r>
              <a:rPr lang="en-US" altLang="ja-JP" sz="3600" dirty="0"/>
              <a:t>6</a:t>
            </a:r>
            <a:r>
              <a:rPr lang="ja-JP" altLang="en-US" sz="3600"/>
              <a:t>ヶ月毎にたてる目標を常に表示</a:t>
            </a:r>
            <a:endParaRPr lang="en-US" altLang="ja-JP" sz="3600" dirty="0"/>
          </a:p>
          <a:p>
            <a:pPr lvl="1"/>
            <a:r>
              <a:rPr lang="ja-JP" altLang="en-US" sz="3600"/>
              <a:t>前回の目標設定</a:t>
            </a:r>
            <a:r>
              <a:rPr lang="en-US" altLang="ja-JP" sz="3600" dirty="0"/>
              <a:t>n</a:t>
            </a:r>
            <a:r>
              <a:rPr lang="ja-JP" altLang="en-US" sz="3600"/>
              <a:t>日後の日報の表示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67268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0545F2-F3F4-764C-BB8F-BAEECBEA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もくじ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E14C9B-776B-304D-AF78-8B2125252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kumimoji="1" lang="ja-JP" altLang="en-US" sz="6000"/>
              <a:t>ヒアリング</a:t>
            </a:r>
            <a:endParaRPr kumimoji="1" lang="en-US" altLang="ja-JP" sz="6000" dirty="0"/>
          </a:p>
          <a:p>
            <a:r>
              <a:rPr lang="ja-JP" altLang="en-US" sz="6000"/>
              <a:t>ソリューション</a:t>
            </a:r>
            <a:endParaRPr lang="en-US" altLang="ja-JP" sz="6000" dirty="0"/>
          </a:p>
          <a:p>
            <a:r>
              <a:rPr kumimoji="1" lang="ja-JP" altLang="en-US" sz="6000"/>
              <a:t>実装進捗</a:t>
            </a:r>
            <a:endParaRPr kumimoji="1" lang="en-US" altLang="ja-JP" sz="6000" dirty="0"/>
          </a:p>
          <a:p>
            <a:r>
              <a:rPr kumimoji="1" lang="ja-JP" altLang="en-US" sz="6000"/>
              <a:t>デモ</a:t>
            </a:r>
          </a:p>
        </p:txBody>
      </p:sp>
    </p:spTree>
    <p:extLst>
      <p:ext uri="{BB962C8B-B14F-4D97-AF65-F5344CB8AC3E}">
        <p14:creationId xmlns:p14="http://schemas.microsoft.com/office/powerpoint/2010/main" val="264312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ソリューション</a:t>
            </a:r>
            <a:r>
              <a:rPr lang="en-US" altLang="ja-JP" dirty="0"/>
              <a:t>/</a:t>
            </a:r>
            <a:r>
              <a:rPr lang="ja-JP" altLang="en-US"/>
              <a:t>実装進捗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400"/>
              <a:t>過去を振り返りやすく</a:t>
            </a:r>
            <a:endParaRPr lang="en-US" altLang="ja-JP" sz="4400" dirty="0"/>
          </a:p>
          <a:p>
            <a:pPr lvl="1"/>
            <a:r>
              <a:rPr lang="en-US" altLang="ja-JP" sz="3600" dirty="0"/>
              <a:t>6</a:t>
            </a:r>
            <a:r>
              <a:rPr lang="ja-JP" altLang="en-US" sz="3600"/>
              <a:t>ヶ月毎にたてる目標を常に表示</a:t>
            </a:r>
            <a:endParaRPr lang="en-US" altLang="ja-JP" sz="3600" dirty="0"/>
          </a:p>
          <a:p>
            <a:pPr lvl="1"/>
            <a:r>
              <a:rPr lang="ja-JP" altLang="en-US" sz="3600"/>
              <a:t>前回の目標設定</a:t>
            </a:r>
            <a:r>
              <a:rPr lang="en-US" altLang="ja-JP" sz="3600" dirty="0"/>
              <a:t>n</a:t>
            </a:r>
            <a:r>
              <a:rPr lang="ja-JP" altLang="en-US" sz="3600"/>
              <a:t>日後の日報の表示</a:t>
            </a:r>
            <a:r>
              <a:rPr lang="en-US" altLang="ja-JP" sz="2000" dirty="0"/>
              <a:t>(</a:t>
            </a:r>
            <a:r>
              <a:rPr lang="ja-JP" altLang="en-US" sz="2000"/>
              <a:t>今回実装してない</a:t>
            </a:r>
            <a:r>
              <a:rPr lang="en-US" altLang="ja-JP" sz="2000" dirty="0"/>
              <a:t>)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1576938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ソリューション</a:t>
            </a:r>
            <a:r>
              <a:rPr lang="en-US" altLang="ja-JP" dirty="0"/>
              <a:t>/</a:t>
            </a:r>
            <a:r>
              <a:rPr lang="ja-JP" altLang="en-US"/>
              <a:t>実装進捗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/>
              <a:t>日報を機械学習でいい感じ要約する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65595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ソリューション</a:t>
            </a:r>
            <a:r>
              <a:rPr lang="en-US" altLang="ja-JP" dirty="0"/>
              <a:t>/</a:t>
            </a:r>
            <a:r>
              <a:rPr lang="ja-JP" altLang="en-US"/>
              <a:t>実装進捗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/>
              <a:t>日報を機械学習でいい感じ要約する</a:t>
            </a:r>
            <a:r>
              <a:rPr lang="en-US" altLang="ja-JP" sz="4000" dirty="0"/>
              <a:t>(β</a:t>
            </a:r>
            <a:r>
              <a:rPr lang="ja-JP" altLang="en-US" sz="4000"/>
              <a:t>版</a:t>
            </a:r>
            <a:r>
              <a:rPr lang="en-US" altLang="ja-JP" sz="4000" dirty="0"/>
              <a:t>)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257828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実装進捗</a:t>
            </a:r>
            <a:r>
              <a:rPr lang="en-US" altLang="ja-JP" dirty="0"/>
              <a:t>/</a:t>
            </a:r>
            <a:r>
              <a:rPr kumimoji="1" lang="ja-JP" altLang="en-US"/>
              <a:t>デモンストレーション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デモしまーす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44239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7200"/>
              <a:t>こだわったとこ</a:t>
            </a:r>
          </a:p>
        </p:txBody>
      </p:sp>
    </p:spTree>
    <p:extLst>
      <p:ext uri="{BB962C8B-B14F-4D97-AF65-F5344CB8AC3E}">
        <p14:creationId xmlns:p14="http://schemas.microsoft.com/office/powerpoint/2010/main" val="350840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7200"/>
              <a:t>課題を絞る</a:t>
            </a:r>
          </a:p>
        </p:txBody>
      </p:sp>
    </p:spTree>
    <p:extLst>
      <p:ext uri="{BB962C8B-B14F-4D97-AF65-F5344CB8AC3E}">
        <p14:creationId xmlns:p14="http://schemas.microsoft.com/office/powerpoint/2010/main" val="211256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7200"/>
              <a:t>相手を絞る</a:t>
            </a:r>
          </a:p>
        </p:txBody>
      </p:sp>
    </p:spTree>
    <p:extLst>
      <p:ext uri="{BB962C8B-B14F-4D97-AF65-F5344CB8AC3E}">
        <p14:creationId xmlns:p14="http://schemas.microsoft.com/office/powerpoint/2010/main" val="42307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7200"/>
              <a:t>どう絞るか</a:t>
            </a:r>
          </a:p>
        </p:txBody>
      </p:sp>
    </p:spTree>
    <p:extLst>
      <p:ext uri="{BB962C8B-B14F-4D97-AF65-F5344CB8AC3E}">
        <p14:creationId xmlns:p14="http://schemas.microsoft.com/office/powerpoint/2010/main" val="96137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6000"/>
              <a:t>新卒でまだ入社して浅い人</a:t>
            </a:r>
            <a:endParaRPr kumimoji="1" lang="en-US" altLang="ja-JP" sz="6000" dirty="0"/>
          </a:p>
          <a:p>
            <a:pPr marL="0" indent="0" algn="ctr">
              <a:buNone/>
            </a:pPr>
            <a:r>
              <a:rPr lang="ja-JP" altLang="en-US" sz="6000"/>
              <a:t>エンジニアの人</a:t>
            </a:r>
            <a:endParaRPr kumimoji="1" lang="ja-JP" altLang="en-US" sz="6000"/>
          </a:p>
        </p:txBody>
      </p:sp>
    </p:spTree>
    <p:extLst>
      <p:ext uri="{BB962C8B-B14F-4D97-AF65-F5344CB8AC3E}">
        <p14:creationId xmlns:p14="http://schemas.microsoft.com/office/powerpoint/2010/main" val="31769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6000"/>
              <a:t>新卒でまだ入社して浅い人</a:t>
            </a:r>
            <a:endParaRPr kumimoji="1" lang="en-US" altLang="ja-JP" sz="6000" dirty="0"/>
          </a:p>
          <a:p>
            <a:pPr marL="0" indent="0" algn="ctr">
              <a:buNone/>
            </a:pPr>
            <a:r>
              <a:rPr lang="ja-JP" altLang="en-US" sz="6000"/>
              <a:t>エンジニアの人</a:t>
            </a:r>
            <a:endParaRPr kumimoji="1" lang="ja-JP" altLang="en-US" sz="6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7114914-73A5-3A4A-AA87-95721D63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42900"/>
            <a:ext cx="8877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D6519-41F5-834C-A1E5-EF11781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ヒアリング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8682D-B4F1-CA46-AC88-1580FA5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4400" dirty="0"/>
              <a:t>special</a:t>
            </a:r>
            <a:r>
              <a:rPr kumimoji="1" lang="ja-JP" altLang="en-US" sz="4400"/>
              <a:t> </a:t>
            </a:r>
            <a:r>
              <a:rPr kumimoji="1" lang="en-US" altLang="ja-JP" sz="4400" dirty="0"/>
              <a:t>thx</a:t>
            </a:r>
            <a:r>
              <a:rPr lang="en-US" altLang="ja-JP" sz="4400" dirty="0"/>
              <a:t>🙇‍♂️</a:t>
            </a:r>
            <a:r>
              <a:rPr kumimoji="1" lang="en-US" altLang="ja-JP" sz="4400" dirty="0"/>
              <a:t>🙏</a:t>
            </a:r>
          </a:p>
          <a:p>
            <a:pPr marL="0" indent="0" algn="ctr">
              <a:buNone/>
            </a:pPr>
            <a:r>
              <a:rPr kumimoji="1" lang="ja-JP" altLang="en-US" sz="4400"/>
              <a:t>平野さん</a:t>
            </a:r>
            <a:endParaRPr kumimoji="1" lang="en-US" altLang="ja-JP" sz="4400" dirty="0"/>
          </a:p>
          <a:p>
            <a:pPr marL="0" indent="0" algn="ctr">
              <a:buNone/>
            </a:pPr>
            <a:r>
              <a:rPr lang="ja-JP" altLang="en-US" sz="4400"/>
              <a:t>谷川さん</a:t>
            </a:r>
            <a:endParaRPr lang="en-US" altLang="ja-JP" sz="4400" dirty="0"/>
          </a:p>
          <a:p>
            <a:pPr marL="0" indent="0" algn="ctr">
              <a:buNone/>
            </a:pPr>
            <a:r>
              <a:rPr kumimoji="1" lang="ja-JP" altLang="en-US" sz="4400"/>
              <a:t>小堀さん</a:t>
            </a:r>
          </a:p>
        </p:txBody>
      </p:sp>
    </p:spTree>
    <p:extLst>
      <p:ext uri="{BB962C8B-B14F-4D97-AF65-F5344CB8AC3E}">
        <p14:creationId xmlns:p14="http://schemas.microsoft.com/office/powerpoint/2010/main" val="1706473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320</Words>
  <Application>Microsoft Macintosh PowerPoint</Application>
  <PresentationFormat>ワイド画面</PresentationFormat>
  <Paragraphs>72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Source Han Sans JP ExtraLight</vt:lpstr>
      <vt:lpstr>Source Han Sans JP Light</vt:lpstr>
      <vt:lpstr>Source Han Sans JP Medium</vt:lpstr>
      <vt:lpstr>Source Han Serif ExtraLight</vt:lpstr>
      <vt:lpstr>Source Han Serif Light</vt:lpstr>
      <vt:lpstr>游ゴシック</vt:lpstr>
      <vt:lpstr>Arial</vt:lpstr>
      <vt:lpstr>Helvetica Neue Medium</vt:lpstr>
      <vt:lpstr>Office テーマ</vt:lpstr>
      <vt:lpstr>DTEAM</vt:lpstr>
      <vt:lpstr>もくじ</vt:lpstr>
      <vt:lpstr>ヒアリング</vt:lpstr>
      <vt:lpstr>ヒアリング</vt:lpstr>
      <vt:lpstr>ヒアリング</vt:lpstr>
      <vt:lpstr>ヒアリング</vt:lpstr>
      <vt:lpstr>ヒアリング</vt:lpstr>
      <vt:lpstr>ヒアリング</vt:lpstr>
      <vt:lpstr>ヒアリング</vt:lpstr>
      <vt:lpstr>ヒアリング</vt:lpstr>
      <vt:lpstr>ヒアリング</vt:lpstr>
      <vt:lpstr>ヒアリング</vt:lpstr>
      <vt:lpstr>ヒアリング</vt:lpstr>
      <vt:lpstr>ヒアリング</vt:lpstr>
      <vt:lpstr>ヒアリング</vt:lpstr>
      <vt:lpstr>ヒアリング</vt:lpstr>
      <vt:lpstr>ソリューション/実装進捗</vt:lpstr>
      <vt:lpstr>ソリューション/実装進捗</vt:lpstr>
      <vt:lpstr>ソリューション/実装進捗</vt:lpstr>
      <vt:lpstr>ソリューション/実装進捗</vt:lpstr>
      <vt:lpstr>ソリューション/実装進捗</vt:lpstr>
      <vt:lpstr>ソリューション/実装進捗</vt:lpstr>
      <vt:lpstr>実装進捗/デモンストレーション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DTEAM</dc:title>
  <dc:creator>b-suedat@tsuyama.kosen-ac.jp</dc:creator>
  <cp:lastModifiedBy>b-suedat@tsuyama.kosen-ac.jp</cp:lastModifiedBy>
  <cp:revision>13</cp:revision>
  <dcterms:created xsi:type="dcterms:W3CDTF">2019-09-07T17:27:39Z</dcterms:created>
  <dcterms:modified xsi:type="dcterms:W3CDTF">2019-09-08T01:16:07Z</dcterms:modified>
</cp:coreProperties>
</file>